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79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6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10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03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23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77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8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94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63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2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5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79FCA-4443-49F0-B5A2-EB6F0A061BB5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AAED-A45F-4960-9C64-528A35A1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631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835989_301609613623561_1992790869839668452_n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0"/>
            <a:ext cx="103362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595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836088_1149174345228088_6946553302228867693_n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608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921743_301607200290469_6433236565487922454_n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0"/>
            <a:ext cx="103362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1120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2017-07-05T08:23:16Z</dcterms:created>
  <dcterms:modified xsi:type="dcterms:W3CDTF">2017-07-05T08:23:21Z</dcterms:modified>
</cp:coreProperties>
</file>