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69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9FCA-4443-49F0-B5A2-EB6F0A061BB5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7AAED-A45F-4960-9C64-528A35A1E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792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9FCA-4443-49F0-B5A2-EB6F0A061BB5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7AAED-A45F-4960-9C64-528A35A1E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366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9FCA-4443-49F0-B5A2-EB6F0A061BB5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7AAED-A45F-4960-9C64-528A35A1E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105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9FCA-4443-49F0-B5A2-EB6F0A061BB5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7AAED-A45F-4960-9C64-528A35A1E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031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9FCA-4443-49F0-B5A2-EB6F0A061BB5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7AAED-A45F-4960-9C64-528A35A1E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239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9FCA-4443-49F0-B5A2-EB6F0A061BB5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7AAED-A45F-4960-9C64-528A35A1E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770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9FCA-4443-49F0-B5A2-EB6F0A061BB5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7AAED-A45F-4960-9C64-528A35A1E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86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9FCA-4443-49F0-B5A2-EB6F0A061BB5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7AAED-A45F-4960-9C64-528A35A1E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942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9FCA-4443-49F0-B5A2-EB6F0A061BB5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7AAED-A45F-4960-9C64-528A35A1E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630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9FCA-4443-49F0-B5A2-EB6F0A061BB5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7AAED-A45F-4960-9C64-528A35A1E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328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9FCA-4443-49F0-B5A2-EB6F0A061BB5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7AAED-A45F-4960-9C64-528A35A1E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757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79FCA-4443-49F0-B5A2-EB6F0A061BB5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7AAED-A45F-4960-9C64-528A35A1E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6314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8835989_301609613623561_1992790869839668452_n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100" y="0"/>
            <a:ext cx="1033621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5958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8836088_1149174345228088_6946553302228867693_n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0"/>
            <a:ext cx="457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6082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8921743_301607200290469_6433236565487922454_n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100" y="0"/>
            <a:ext cx="1033621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11201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1</cp:revision>
  <dcterms:created xsi:type="dcterms:W3CDTF">2017-07-05T08:23:16Z</dcterms:created>
  <dcterms:modified xsi:type="dcterms:W3CDTF">2017-07-05T08:23:21Z</dcterms:modified>
</cp:coreProperties>
</file>